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153400" cy="2209800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Computer Basics</a:t>
            </a:r>
            <a:br>
              <a:rPr lang="en-US" sz="8800" b="1" dirty="0" smtClean="0"/>
            </a:br>
            <a:r>
              <a:rPr lang="en-US" sz="8800" b="1" dirty="0" smtClean="0"/>
              <a:t>2018 - 2019</a:t>
            </a:r>
            <a:endParaRPr lang="ar-IQ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077200" cy="29718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Degrees Distribution</a:t>
            </a:r>
            <a:endParaRPr lang="ar-IQ" sz="8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153400" cy="1470025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Thanks</a:t>
            </a:r>
            <a:endParaRPr lang="ar-IQ" sz="8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153400" cy="1470025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Computer Basics</a:t>
            </a:r>
            <a:endParaRPr lang="ar-IQ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077200" cy="29718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Theoretical Part</a:t>
            </a:r>
            <a:endParaRPr lang="ar-IQ" sz="8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153400" cy="19812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Semesters ( 1</a:t>
            </a:r>
            <a:r>
              <a:rPr lang="en-US" sz="7200" b="1" baseline="30000" dirty="0" smtClean="0"/>
              <a:t>st</a:t>
            </a:r>
            <a:r>
              <a:rPr lang="en-US" sz="7200" b="1" dirty="0" smtClean="0"/>
              <a:t> , 2</a:t>
            </a:r>
            <a:r>
              <a:rPr lang="en-US" sz="7200" b="1" baseline="30000" dirty="0" smtClean="0"/>
              <a:t>nd</a:t>
            </a:r>
            <a:r>
              <a:rPr lang="en-US" sz="7200" b="1" dirty="0" smtClean="0"/>
              <a:t> ) Theoretical part</a:t>
            </a:r>
            <a:endParaRPr lang="ar-IQ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09800"/>
            <a:ext cx="8839200" cy="4572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Quizzes = </a:t>
            </a:r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5</a:t>
            </a:r>
            <a:endParaRPr lang="en-US" sz="80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US" sz="8000" b="1" dirty="0" smtClean="0">
                <a:solidFill>
                  <a:schemeClr val="bg1"/>
                </a:solidFill>
              </a:rPr>
              <a:t>General Exam = </a:t>
            </a:r>
            <a:r>
              <a:rPr lang="en-US" sz="8000" b="1" dirty="0" smtClean="0">
                <a:solidFill>
                  <a:schemeClr val="bg1"/>
                </a:solidFill>
              </a:rPr>
              <a:t>15</a:t>
            </a:r>
            <a:endParaRPr lang="en-US" sz="8000" b="1" dirty="0" smtClean="0">
              <a:solidFill>
                <a:schemeClr val="bg1"/>
              </a:solidFill>
            </a:endParaRPr>
          </a:p>
          <a:p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Total = </a:t>
            </a:r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20</a:t>
            </a:r>
            <a:endParaRPr lang="ar-IQ" sz="8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153400" cy="1470025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Computer Basics</a:t>
            </a:r>
            <a:endParaRPr lang="ar-IQ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077200" cy="14478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Laboratory Part</a:t>
            </a:r>
            <a:endParaRPr lang="ar-IQ" sz="8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153400" cy="19812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Semesters ( 1</a:t>
            </a:r>
            <a:r>
              <a:rPr lang="en-US" sz="7200" b="1" baseline="30000" dirty="0" smtClean="0"/>
              <a:t>st</a:t>
            </a:r>
            <a:r>
              <a:rPr lang="en-US" sz="7200" b="1" dirty="0" smtClean="0"/>
              <a:t> , 2</a:t>
            </a:r>
            <a:r>
              <a:rPr lang="en-US" sz="7200" b="1" baseline="30000" dirty="0" smtClean="0"/>
              <a:t>nd</a:t>
            </a:r>
            <a:r>
              <a:rPr lang="en-US" sz="7200" b="1" dirty="0" smtClean="0"/>
              <a:t>) Laboratory Part</a:t>
            </a:r>
            <a:endParaRPr lang="ar-IQ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077200" cy="4572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Quizzes = 5</a:t>
            </a:r>
          </a:p>
          <a:p>
            <a:r>
              <a:rPr lang="en-US" sz="8000" b="1" dirty="0" smtClean="0">
                <a:solidFill>
                  <a:schemeClr val="bg1"/>
                </a:solidFill>
              </a:rPr>
              <a:t>Lab. Exam = </a:t>
            </a:r>
            <a:r>
              <a:rPr lang="en-US" sz="8000" b="1" dirty="0" smtClean="0">
                <a:solidFill>
                  <a:schemeClr val="bg1"/>
                </a:solidFill>
              </a:rPr>
              <a:t>15</a:t>
            </a:r>
            <a:endParaRPr lang="en-US" sz="8000" b="1" dirty="0" smtClean="0">
              <a:solidFill>
                <a:schemeClr val="bg1"/>
              </a:solidFill>
            </a:endParaRPr>
          </a:p>
          <a:p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Total = </a:t>
            </a:r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20</a:t>
            </a:r>
            <a:endParaRPr lang="ar-IQ" sz="8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153400" cy="68580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Computer Basics</a:t>
            </a:r>
            <a:endParaRPr lang="ar-IQ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077200" cy="20574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</a:t>
            </a:r>
            <a:r>
              <a:rPr lang="en-US" sz="60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6000" b="1" dirty="0" smtClean="0">
                <a:solidFill>
                  <a:schemeClr val="bg1"/>
                </a:solidFill>
              </a:rPr>
              <a:t> ) Theoretical part = </a:t>
            </a:r>
            <a:r>
              <a:rPr lang="en-US" sz="6000" b="1" dirty="0" smtClean="0">
                <a:solidFill>
                  <a:schemeClr val="bg1"/>
                </a:solidFill>
              </a:rPr>
              <a:t>20</a:t>
            </a:r>
            <a:endParaRPr lang="en-US" sz="6000" b="1" dirty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Laboratory part = </a:t>
            </a:r>
            <a:r>
              <a:rPr lang="en-US" sz="6000" b="1" dirty="0" smtClean="0">
                <a:solidFill>
                  <a:schemeClr val="bg1"/>
                </a:solidFill>
              </a:rPr>
              <a:t>20</a:t>
            </a:r>
            <a:endParaRPr lang="en-US" sz="6000" b="1" dirty="0" smtClean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5257800"/>
            <a:ext cx="8077200" cy="13716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Total Effort = </a:t>
            </a:r>
            <a:r>
              <a:rPr lang="en-US" sz="8800" b="1" dirty="0" smtClean="0">
                <a:solidFill>
                  <a:schemeClr val="bg1"/>
                </a:solidFill>
              </a:rPr>
              <a:t>40</a:t>
            </a:r>
            <a:endParaRPr kumimoji="0" lang="ar-IQ" sz="8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2971800"/>
            <a:ext cx="8077200" cy="20574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6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Theoretical part = </a:t>
            </a:r>
            <a:r>
              <a:rPr lang="en-US" sz="6000" b="1" dirty="0" smtClean="0">
                <a:solidFill>
                  <a:schemeClr val="bg1"/>
                </a:solidFill>
              </a:rPr>
              <a:t>20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Laboratory part =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8229600" cy="254476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Total Effort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(1</a:t>
            </a:r>
            <a:r>
              <a:rPr lang="en-US" b="1" baseline="30000" dirty="0" smtClean="0">
                <a:solidFill>
                  <a:schemeClr val="bg1"/>
                </a:solidFill>
              </a:rPr>
              <a:t>st</a:t>
            </a:r>
            <a:r>
              <a:rPr lang="en-US" b="1" dirty="0" smtClean="0">
                <a:solidFill>
                  <a:schemeClr val="bg1"/>
                </a:solidFill>
              </a:rPr>
              <a:t> Semester + 2</a:t>
            </a:r>
            <a:r>
              <a:rPr lang="en-US" b="1" baseline="30000" dirty="0" smtClean="0">
                <a:solidFill>
                  <a:schemeClr val="bg1"/>
                </a:solidFill>
              </a:rPr>
              <a:t>nd</a:t>
            </a:r>
            <a:r>
              <a:rPr lang="en-US" b="1" dirty="0" smtClean="0">
                <a:solidFill>
                  <a:schemeClr val="bg1"/>
                </a:solidFill>
              </a:rPr>
              <a:t> Semester) / 2</a:t>
            </a:r>
            <a:r>
              <a:rPr lang="en-US" b="1" dirty="0" smtClean="0">
                <a:solidFill>
                  <a:schemeClr val="bg1"/>
                </a:solidFill>
                <a:latin typeface="Simplified Arabic Fixed"/>
                <a:cs typeface="Simplified Arabic Fixed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Simplified Arabic Fixed"/>
                <a:cs typeface="Simplified Arabic Fixed"/>
              </a:rPr>
            </a:br>
            <a:r>
              <a:rPr lang="en-US" b="1" dirty="0" smtClean="0">
                <a:solidFill>
                  <a:schemeClr val="bg1"/>
                </a:solidFill>
                <a:cs typeface="Simplified Arabic Fixed"/>
              </a:rPr>
              <a:t>= </a:t>
            </a:r>
            <a:r>
              <a:rPr lang="en-US" b="1" dirty="0" smtClean="0">
                <a:solidFill>
                  <a:schemeClr val="bg1"/>
                </a:solidFill>
                <a:cs typeface="Simplified Arabic Fixed"/>
              </a:rPr>
              <a:t>40</a:t>
            </a:r>
            <a:endParaRPr lang="ar-S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153400" cy="1470025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Computer Basics</a:t>
            </a:r>
            <a:endParaRPr lang="ar-IQ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077200" cy="28956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 Rounded MT Bold" pitchFamily="34" charset="0"/>
              </a:rPr>
              <a:t>Final Examination</a:t>
            </a:r>
            <a:endParaRPr lang="ar-IQ" sz="8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53400" cy="1470025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Computer Basics</a:t>
            </a:r>
            <a:endParaRPr lang="ar-IQ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77200" cy="12192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Theoretical part = 40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2971800"/>
            <a:ext cx="80772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2) Laboratory part =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20</a:t>
            </a:r>
            <a:endParaRPr kumimoji="0" lang="ar-IQ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4343400"/>
            <a:ext cx="8077200" cy="17526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Total = </a:t>
            </a:r>
            <a:r>
              <a:rPr lang="en-US" sz="9600" b="1" dirty="0" smtClean="0">
                <a:solidFill>
                  <a:schemeClr val="bg1"/>
                </a:solidFill>
              </a:rPr>
              <a:t>60</a:t>
            </a:r>
            <a:endParaRPr kumimoji="0" lang="ar-IQ" sz="9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99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Computer Basics 2018 - 2019</vt:lpstr>
      <vt:lpstr>Computer Basics</vt:lpstr>
      <vt:lpstr>Semesters ( 1st , 2nd ) Theoretical part</vt:lpstr>
      <vt:lpstr>Computer Basics</vt:lpstr>
      <vt:lpstr>Semesters ( 1st , 2nd) Laboratory Part</vt:lpstr>
      <vt:lpstr>Computer Basics</vt:lpstr>
      <vt:lpstr>Total Effort  (1st Semester + 2nd Semester) / 2 = 40</vt:lpstr>
      <vt:lpstr>Computer Basics</vt:lpstr>
      <vt:lpstr>Computer Basics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Basics</dc:title>
  <dc:creator>dell</dc:creator>
  <cp:lastModifiedBy>dell</cp:lastModifiedBy>
  <cp:revision>15</cp:revision>
  <dcterms:created xsi:type="dcterms:W3CDTF">2006-08-16T00:00:00Z</dcterms:created>
  <dcterms:modified xsi:type="dcterms:W3CDTF">2018-11-05T04:30:59Z</dcterms:modified>
</cp:coreProperties>
</file>